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C30B95-2703-4CA4-91E6-70A85E7D60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A4F560-DC72-443E-AEE3-E7729C982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49C6BD-D5C5-42AA-B5EB-D7644D36F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AB1-5ED2-4EF2-8E34-4FA943FB952A}" type="datetimeFigureOut">
              <a:rPr lang="es-MX" smtClean="0"/>
              <a:t>15/02/2021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CBB002-6B1C-4D25-94D6-7B1777871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E10412-09E8-4205-A41B-7AAEAB0AF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EE46-2615-47DF-820C-6A67EE640B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4957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1978B3-A69A-46D6-885D-DE8048385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67FAFEA-EDAB-45E2-B72C-EF8C89B9C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59714A-3016-4A69-B641-6AECDB05D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AB1-5ED2-4EF2-8E34-4FA943FB952A}" type="datetimeFigureOut">
              <a:rPr lang="es-MX" smtClean="0"/>
              <a:t>15/02/2021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5FF9C3-4CB9-438B-A4B7-A86AD595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F2D7E0-1F98-4B0B-AEFD-38A9FFAE7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EE46-2615-47DF-820C-6A67EE640B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8423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52129CA-F95A-409C-ABAF-5440F1FD38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4530755-A7A3-4160-BE5A-2AA34A88AC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3790FF-96FA-45DA-ACAA-B334DE63A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AB1-5ED2-4EF2-8E34-4FA943FB952A}" type="datetimeFigureOut">
              <a:rPr lang="es-MX" smtClean="0"/>
              <a:t>15/02/2021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329757-DC63-4834-BF11-38CD81F73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292A67-FFDC-4EF7-AC18-7CCC763E2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EE46-2615-47DF-820C-6A67EE640B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136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8C65E6-1B4F-4A3B-B321-54E5823AD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281DE0-1D34-4236-AABB-8627408C5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F4CEC0-8D03-4265-B218-A774CCC77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AB1-5ED2-4EF2-8E34-4FA943FB952A}" type="datetimeFigureOut">
              <a:rPr lang="es-MX" smtClean="0"/>
              <a:t>15/02/2021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629587-BD15-4D25-B7F3-7406C1C30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D778F9-57D4-44A0-AE90-A49F71E0C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EE46-2615-47DF-820C-6A67EE640B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552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2D42C4-496B-4945-BAC6-7FAF13854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D2A449-915B-4DAC-AB23-654FFD1ED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FC85CB-5041-45D0-8819-A6691B60A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AB1-5ED2-4EF2-8E34-4FA943FB952A}" type="datetimeFigureOut">
              <a:rPr lang="es-MX" smtClean="0"/>
              <a:t>15/02/2021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DAB07D-A500-4053-BA15-4A549302B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6394FD-B89D-43A9-90BE-715FF394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EE46-2615-47DF-820C-6A67EE640B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4650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1A79C3-13A0-4478-AAA6-4307FF6E0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636031-1D65-4F99-B39C-7ED8B3DEE0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22D9DF1-BE0F-44C8-8A1C-FF4787939A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FE2F17-9F2E-498C-BB80-536AEE240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AB1-5ED2-4EF2-8E34-4FA943FB952A}" type="datetimeFigureOut">
              <a:rPr lang="es-MX" smtClean="0"/>
              <a:t>15/02/2021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F4E0F75-10AB-46A5-BD76-711F295B6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DF01F9-E41F-44E2-A26E-AD713944E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EE46-2615-47DF-820C-6A67EE640B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1819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A61AEA-CC53-4F10-AC3E-DF1BA9329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E85E18A-C4EB-4E6A-A864-470E49361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B4523EA-DF04-406E-975C-EC93327BD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6506FB6-558C-4810-A4A9-D136C91621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C60060C-1771-4E47-BF2E-27EC8BCC41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9154E49-EC3D-4BB2-935F-9F47242E5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AB1-5ED2-4EF2-8E34-4FA943FB952A}" type="datetimeFigureOut">
              <a:rPr lang="es-MX" smtClean="0"/>
              <a:t>15/02/2021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097DFE4-40C0-4350-AC02-8A071D0D7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AF7CD3E-2973-4622-8081-FC6675113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EE46-2615-47DF-820C-6A67EE640B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386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41B4A9-AC22-4E67-AB77-71BF54641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58E5559-F515-4826-BDBE-E97979B59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AB1-5ED2-4EF2-8E34-4FA943FB952A}" type="datetimeFigureOut">
              <a:rPr lang="es-MX" smtClean="0"/>
              <a:t>15/02/2021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39BBCD-A7FD-46D6-9EAE-8A6EE0286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D4D8DAD-2ABE-4416-8D7E-4668B896D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EE46-2615-47DF-820C-6A67EE640B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1666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4943A39-18A7-4B19-8EF5-203431B78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AB1-5ED2-4EF2-8E34-4FA943FB952A}" type="datetimeFigureOut">
              <a:rPr lang="es-MX" smtClean="0"/>
              <a:t>15/02/2021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FEE87C8-DC68-45A6-951F-591BA0FE3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EA63F29-B0C1-498D-86EF-69D56FC23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EE46-2615-47DF-820C-6A67EE640B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853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F73695-85A0-4583-8702-B8CD6A864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572764-2B4D-4383-A7CB-F4E28C378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B97421D-FC2D-475D-BA45-EB2E6E36A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A476A2D-D747-406B-87BE-39FEA52DB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AB1-5ED2-4EF2-8E34-4FA943FB952A}" type="datetimeFigureOut">
              <a:rPr lang="es-MX" smtClean="0"/>
              <a:t>15/02/2021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1C27252-DCBF-40F4-AD2E-3CEC3398C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7986E67-4D14-4796-A28C-9CEA8C575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EE46-2615-47DF-820C-6A67EE640B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787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2EC46A-8254-496D-AE5A-82FDAA03D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9B8EA2D-4BCB-48A6-8ACF-64CC8D44A6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3EF8DFD-5842-4F9D-9C3C-E849A47FF9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77D76C-5508-4285-B463-DBAAF2511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AB1-5ED2-4EF2-8E34-4FA943FB952A}" type="datetimeFigureOut">
              <a:rPr lang="es-MX" smtClean="0"/>
              <a:t>15/02/2021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89B6538-F3DD-4BCD-A3C7-4F7BCBDCE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FFAC9E3-AF49-4563-B606-52FEDCA0E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EE46-2615-47DF-820C-6A67EE640B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2682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66CF553-67D2-4E27-9742-DE5BE6D15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DED34B3-1BDA-4DF5-BC4F-9971884DA8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3CCF63-32C6-4648-B229-A17F86F3A4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CCAB1-5ED2-4EF2-8E34-4FA943FB952A}" type="datetimeFigureOut">
              <a:rPr lang="es-MX" smtClean="0"/>
              <a:t>15/02/2021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12674A-F037-42C0-96BA-94894266F6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EAFF2A-0B68-451E-AD81-9B2E125EFC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3EE46-2615-47DF-820C-6A67EE640B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792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08BFB-CCD6-4AE9-8D47-4BCBF56368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Manual para registrar asistencia virtual en sistema de titulación </a:t>
            </a:r>
            <a:r>
              <a:rPr lang="es-MX" dirty="0" err="1"/>
              <a:t>FCAyS</a:t>
            </a:r>
            <a:r>
              <a:rPr lang="es-MX" dirty="0"/>
              <a:t>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CECC1A-C3AD-4F19-80A4-E8EBA367B7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Por Titulación </a:t>
            </a:r>
            <a:r>
              <a:rPr lang="es-MX" dirty="0" err="1"/>
              <a:t>FCAyS</a:t>
            </a:r>
            <a:r>
              <a:rPr lang="es-MX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3654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4B0CB-FBA8-4F12-996E-759275D29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1)Iniciar sesión con cuenta valida.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740EB4-3CB0-42D6-8584-F80FC519B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00F96C2-9CD8-48B1-BEFA-1216AA1EF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342" y="1690688"/>
            <a:ext cx="9759518" cy="4486724"/>
          </a:xfrm>
          <a:prstGeom prst="rect">
            <a:avLst/>
          </a:prstGeom>
        </p:spPr>
      </p:pic>
      <p:sp>
        <p:nvSpPr>
          <p:cNvPr id="6" name="Flecha: a la derecha 5">
            <a:extLst>
              <a:ext uri="{FF2B5EF4-FFF2-40B4-BE49-F238E27FC236}">
                <a16:creationId xmlns:a16="http://schemas.microsoft.com/office/drawing/2014/main" id="{DE5DA6F7-0FCD-4A12-9A62-2BEFB2460CC6}"/>
              </a:ext>
            </a:extLst>
          </p:cNvPr>
          <p:cNvSpPr/>
          <p:nvPr/>
        </p:nvSpPr>
        <p:spPr>
          <a:xfrm>
            <a:off x="6818050" y="1690688"/>
            <a:ext cx="1216241" cy="3067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Flecha: a la derecha 6">
            <a:extLst>
              <a:ext uri="{FF2B5EF4-FFF2-40B4-BE49-F238E27FC236}">
                <a16:creationId xmlns:a16="http://schemas.microsoft.com/office/drawing/2014/main" id="{00FE30C6-69D3-4275-AD45-2EADAAC7FC97}"/>
              </a:ext>
            </a:extLst>
          </p:cNvPr>
          <p:cNvSpPr/>
          <p:nvPr/>
        </p:nvSpPr>
        <p:spPr>
          <a:xfrm>
            <a:off x="2139518" y="5167312"/>
            <a:ext cx="2361461" cy="620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6239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4B0CB-FBA8-4F12-996E-759275D29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2)Buscar la solicitud que se registro al evento.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740EB4-3CB0-42D6-8584-F80FC519B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5ADC591-CD59-44C2-A542-49765A853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126" y="1690688"/>
            <a:ext cx="11629748" cy="2026639"/>
          </a:xfrm>
          <a:prstGeom prst="rect">
            <a:avLst/>
          </a:prstGeom>
        </p:spPr>
      </p:pic>
      <p:sp>
        <p:nvSpPr>
          <p:cNvPr id="9" name="Flecha: a la derecha 8">
            <a:extLst>
              <a:ext uri="{FF2B5EF4-FFF2-40B4-BE49-F238E27FC236}">
                <a16:creationId xmlns:a16="http://schemas.microsoft.com/office/drawing/2014/main" id="{A23C9F5D-A2BC-404B-AA19-3C7E0D1ABF60}"/>
              </a:ext>
            </a:extLst>
          </p:cNvPr>
          <p:cNvSpPr/>
          <p:nvPr/>
        </p:nvSpPr>
        <p:spPr>
          <a:xfrm>
            <a:off x="6480699" y="2462667"/>
            <a:ext cx="1819923" cy="3551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D031AC3C-EC24-44C8-B05E-A42C19407897}"/>
              </a:ext>
            </a:extLst>
          </p:cNvPr>
          <p:cNvSpPr/>
          <p:nvPr/>
        </p:nvSpPr>
        <p:spPr>
          <a:xfrm>
            <a:off x="6615343" y="3183238"/>
            <a:ext cx="1819923" cy="3551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4419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4B0CB-FBA8-4F12-996E-759275D29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3)Validar la invitación de la solicitud del evento.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0E6726A0-D749-47F4-AB7C-6F795B126A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1751" y="1677879"/>
            <a:ext cx="8459679" cy="2947091"/>
          </a:xfrm>
        </p:spPr>
      </p:pic>
      <p:sp>
        <p:nvSpPr>
          <p:cNvPr id="6" name="Flecha: hacia abajo 5">
            <a:extLst>
              <a:ext uri="{FF2B5EF4-FFF2-40B4-BE49-F238E27FC236}">
                <a16:creationId xmlns:a16="http://schemas.microsoft.com/office/drawing/2014/main" id="{5411566D-0E8D-446E-A573-1A7DC0099A14}"/>
              </a:ext>
            </a:extLst>
          </p:cNvPr>
          <p:cNvSpPr/>
          <p:nvPr/>
        </p:nvSpPr>
        <p:spPr>
          <a:xfrm>
            <a:off x="7510509" y="1318378"/>
            <a:ext cx="985421" cy="22282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E650176-306E-4ED6-9E35-F76179A0343E}"/>
              </a:ext>
            </a:extLst>
          </p:cNvPr>
          <p:cNvSpPr txBox="1"/>
          <p:nvPr/>
        </p:nvSpPr>
        <p:spPr>
          <a:xfrm>
            <a:off x="1543708" y="4984667"/>
            <a:ext cx="34632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3.1)Ingresar el código que se te dio en la lista de asistencia cuando se solicite en la siguiente pagina.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9646D78C-4779-467C-823D-B055C839CD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5984" y="4330698"/>
            <a:ext cx="6350493" cy="2417848"/>
          </a:xfrm>
          <a:prstGeom prst="rect">
            <a:avLst/>
          </a:prstGeom>
        </p:spPr>
      </p:pic>
      <p:sp>
        <p:nvSpPr>
          <p:cNvPr id="14" name="Flecha: hacia la izquierda 13">
            <a:extLst>
              <a:ext uri="{FF2B5EF4-FFF2-40B4-BE49-F238E27FC236}">
                <a16:creationId xmlns:a16="http://schemas.microsoft.com/office/drawing/2014/main" id="{BB97DD38-2AF9-46A6-B7F2-A5B8C10727E9}"/>
              </a:ext>
            </a:extLst>
          </p:cNvPr>
          <p:cNvSpPr/>
          <p:nvPr/>
        </p:nvSpPr>
        <p:spPr>
          <a:xfrm>
            <a:off x="7357369" y="5326602"/>
            <a:ext cx="2221637" cy="10653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4189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4B0CB-FBA8-4F12-996E-759275D29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4)Cerrar la sesión si la validación fue exitosa.</a:t>
            </a:r>
          </a:p>
        </p:txBody>
      </p:sp>
      <p:pic>
        <p:nvPicPr>
          <p:cNvPr id="10" name="Marcador de contenido 9">
            <a:extLst>
              <a:ext uri="{FF2B5EF4-FFF2-40B4-BE49-F238E27FC236}">
                <a16:creationId xmlns:a16="http://schemas.microsoft.com/office/drawing/2014/main" id="{697AF44E-D5BF-4F6A-A1E9-D64C4FB64D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019574"/>
            <a:ext cx="10515600" cy="3448533"/>
          </a:xfr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C062FF3E-3D59-4F05-B4B5-7AFB2B54D7E2}"/>
              </a:ext>
            </a:extLst>
          </p:cNvPr>
          <p:cNvSpPr txBox="1"/>
          <p:nvPr/>
        </p:nvSpPr>
        <p:spPr>
          <a:xfrm>
            <a:off x="838200" y="5612327"/>
            <a:ext cx="6408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Nota: En caso de errores contactar a la coordinación de titulación. </a:t>
            </a:r>
          </a:p>
        </p:txBody>
      </p:sp>
    </p:spTree>
    <p:extLst>
      <p:ext uri="{BB962C8B-B14F-4D97-AF65-F5344CB8AC3E}">
        <p14:creationId xmlns:p14="http://schemas.microsoft.com/office/powerpoint/2010/main" val="25964946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91</Words>
  <Application>Microsoft Office PowerPoint</Application>
  <PresentationFormat>Panorámica</PresentationFormat>
  <Paragraphs>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Manual para registrar asistencia virtual en sistema de titulación FCAyS.</vt:lpstr>
      <vt:lpstr>1)Iniciar sesión con cuenta valida.</vt:lpstr>
      <vt:lpstr>2)Buscar la solicitud que se registro al evento.</vt:lpstr>
      <vt:lpstr>3)Validar la invitación de la solicitud del evento.</vt:lpstr>
      <vt:lpstr>4)Cerrar la sesión si la validación fue exitosa.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Manual para registrar asistencia virtual en sistema de titulación FCAyS.</dc:title>
  <dc:creator>sergio razo</dc:creator>
  <cp:lastModifiedBy>sergio razo</cp:lastModifiedBy>
  <cp:revision>2</cp:revision>
  <dcterms:created xsi:type="dcterms:W3CDTF">2021-02-16T00:56:32Z</dcterms:created>
  <dcterms:modified xsi:type="dcterms:W3CDTF">2021-02-16T01:06:24Z</dcterms:modified>
</cp:coreProperties>
</file>